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3832EE8-19B5-4B61-A10F-23CA7982D4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C3C9891-77DD-4F0A-A270-BA06A9A940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2B12345-974B-4DA5-850E-B5F4ECDFA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D5E17-11B1-4F5D-B9A3-9CA79CA607B4}" type="datetimeFigureOut">
              <a:rPr lang="hr-HR" smtClean="0"/>
              <a:t>11.1.2018.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87AF7C5-CFEA-422E-A1EC-777727E40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427C203-2B30-4E0D-83A3-F16F68F94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5CC47-EF1F-48F6-9507-80819B490F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8269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FEF3929-7837-4C6B-B966-E911D3BA3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BAB02239-1C05-484E-8517-A7FA04FBD0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C54030C-ECB1-4506-ACA4-7113F8FB2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D5E17-11B1-4F5D-B9A3-9CA79CA607B4}" type="datetimeFigureOut">
              <a:rPr lang="hr-HR" smtClean="0"/>
              <a:t>11.1.2018.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EBEEEBB-4B2A-45CF-BFEC-4D02ABBD3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35B2810-74CD-4F89-8568-457023AA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5CC47-EF1F-48F6-9507-80819B490F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6706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51B2CD93-F9EA-4CDE-A933-CC329D3D27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37B910DA-5C55-45AD-975F-BAD142DDC2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D1926AD-62E8-4941-ABA9-F55858377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D5E17-11B1-4F5D-B9A3-9CA79CA607B4}" type="datetimeFigureOut">
              <a:rPr lang="hr-HR" smtClean="0"/>
              <a:t>11.1.2018.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3F0030C-70F3-4E7F-9442-657C3CCED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79763EF-1F7D-474C-9BB6-7C73D32B5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5CC47-EF1F-48F6-9507-80819B490F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0177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EAE3B57-94AE-4AB3-B172-FB9A22381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49580B8-7E19-441F-A51B-E97D726EC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4082DC9-07BB-4DFB-97D2-D305AD477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D5E17-11B1-4F5D-B9A3-9CA79CA607B4}" type="datetimeFigureOut">
              <a:rPr lang="hr-HR" smtClean="0"/>
              <a:t>11.1.2018.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C54D38D-E307-4F56-8255-8D47FBE4C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15B7840-CA2C-4D3C-AAB4-D96C7D72B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5CC47-EF1F-48F6-9507-80819B490F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68184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9579BD2-17C8-4D74-BEEC-25A928AB3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3D9A9146-F8C1-418E-8262-D49E0B5B1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7216963-5238-487D-8855-1EA62BF63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D5E17-11B1-4F5D-B9A3-9CA79CA607B4}" type="datetimeFigureOut">
              <a:rPr lang="hr-HR" smtClean="0"/>
              <a:t>11.1.2018.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7FD2629-5BF3-4404-8869-F719FBCC9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60D528B-05EB-4CD9-9710-54021FAB8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5CC47-EF1F-48F6-9507-80819B490F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302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026F2F4-51F6-4B0B-BFD9-44B36A3BD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79982EB-73C3-4928-A250-0CAB768258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EEA8EC85-8FCF-4E4B-837C-DB52A7CFAD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5735BC2A-B0A8-4B96-AA9E-752D8E91E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D5E17-11B1-4F5D-B9A3-9CA79CA607B4}" type="datetimeFigureOut">
              <a:rPr lang="hr-HR" smtClean="0"/>
              <a:t>11.1.2018.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9CEFDFCC-A6D7-47A3-A1A0-12AA9AD42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51FEF991-83C2-45C4-84CC-0F42E5FA8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5CC47-EF1F-48F6-9507-80819B490F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4641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F5997D1-5A30-4408-99D6-D44317D0E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3D0B404A-5BC1-4569-9A8A-9F2FF676CE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834E07FD-A2AF-4AFC-819B-0678D2BD14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E579F684-9D97-41F8-93C4-21E66F7085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0D4EAC69-5FDD-4FBF-9F1F-E3272FB020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C539D541-FDBE-4BE8-9EF1-74A7DD407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D5E17-11B1-4F5D-B9A3-9CA79CA607B4}" type="datetimeFigureOut">
              <a:rPr lang="hr-HR" smtClean="0"/>
              <a:t>11.1.2018.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0915DE0B-59C6-4137-A4CA-E91A5F9B5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D0A9DF7E-F1BD-4CA2-820B-BE7DB9805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5CC47-EF1F-48F6-9507-80819B490F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668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018294E-F8F7-48DF-8264-BE865511F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8611F6DA-788F-4842-81D6-7B6CB8B01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D5E17-11B1-4F5D-B9A3-9CA79CA607B4}" type="datetimeFigureOut">
              <a:rPr lang="hr-HR" smtClean="0"/>
              <a:t>11.1.2018.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363D13E4-FC22-4D20-9ACD-DB5680527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B5607C73-7D61-47CF-B7EB-638F8498A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5CC47-EF1F-48F6-9507-80819B490F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0573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E85118C1-8393-4C1F-AB55-1248BE75A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D5E17-11B1-4F5D-B9A3-9CA79CA607B4}" type="datetimeFigureOut">
              <a:rPr lang="hr-HR" smtClean="0"/>
              <a:t>11.1.2018.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59A750AA-179A-4F44-AB67-75F5D7F50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2562D4A5-E2CD-47C5-8A96-FE24A9B7F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5CC47-EF1F-48F6-9507-80819B490F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9110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8F4F75-2975-438A-9E0F-7787BFFC1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BE52D65-1E2C-4D63-917F-9B6C1CBF1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6C3A7B5F-E51D-41DB-B5C0-F94E43E1F5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4C36C867-5860-4C02-A801-92AF58E1E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D5E17-11B1-4F5D-B9A3-9CA79CA607B4}" type="datetimeFigureOut">
              <a:rPr lang="hr-HR" smtClean="0"/>
              <a:t>11.1.2018.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469C3A1-7511-4020-A31A-1D6BE24C8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E72EE110-C04F-4BB3-8596-421851C42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5CC47-EF1F-48F6-9507-80819B490F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7066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0F06810-1714-4CA1-9063-2AD59E6F3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3A02FA7D-1E0E-435F-B275-279FF0A519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3118BFE1-E949-4C6E-B357-FC0C9F24E9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448A9C9-5EE6-41AB-8A7E-B6929C038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D5E17-11B1-4F5D-B9A3-9CA79CA607B4}" type="datetimeFigureOut">
              <a:rPr lang="hr-HR" smtClean="0"/>
              <a:t>11.1.2018.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FCF5D92-C971-4C45-BADD-68D7107F0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74308FD4-BC18-4E64-A099-B815E347C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5CC47-EF1F-48F6-9507-80819B490F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7179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F9563C82-4279-4D7E-9422-403818400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20015A0-8F25-4AE6-8BFB-2DDCFD859C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26183E6-B349-443E-9D39-F6858C1AAF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D5E17-11B1-4F5D-B9A3-9CA79CA607B4}" type="datetimeFigureOut">
              <a:rPr lang="hr-HR" smtClean="0"/>
              <a:t>11.1.2018.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93C0004-54E2-4388-959E-373159CB6B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9CD479B-0C91-44E0-A828-946BB14A6F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5CC47-EF1F-48F6-9507-80819B490F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3515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AACD12A-6F60-42D0-AC92-A3F3A77FC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Rezervirano mjesto sadržaja 4" descr="Slika na kojoj se prikazuje osoba, zgrada, na zatvorenom, pod&#10;&#10;Opis je generiran uz vrlo visoku pouzdanost">
            <a:extLst>
              <a:ext uri="{FF2B5EF4-FFF2-40B4-BE49-F238E27FC236}">
                <a16:creationId xmlns:a16="http://schemas.microsoft.com/office/drawing/2014/main" id="{1AA26534-C694-4361-83E5-9696440E67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28870"/>
            <a:ext cx="12393636" cy="7985148"/>
          </a:xfrm>
        </p:spPr>
      </p:pic>
    </p:spTree>
    <p:extLst>
      <p:ext uri="{BB962C8B-B14F-4D97-AF65-F5344CB8AC3E}">
        <p14:creationId xmlns:p14="http://schemas.microsoft.com/office/powerpoint/2010/main" val="3977558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  <a:ex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DAEC91-5BCE-4B55-9CC0-43EF94CB734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>
            <a:extLst>
              <a:ext uri="{FF2B5EF4-FFF2-40B4-BE49-F238E27FC236}">
                <a16:creationId xmlns:a16="http://schemas.microsoft.com/office/drawing/2014/main" id="{2BFD7255-7C93-41FB-B2F7-20AAF5FC17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endParaRPr lang="hr-HR" sz="400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B17190F-C4C3-473D-BC93-304FE333CE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/>
          </a:bodyPr>
          <a:lstStyle/>
          <a:p>
            <a:endParaRPr lang="hr-HR" sz="200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FF6DC684-A7AC-42C7-A500-22DBD5D7AEB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23" b="204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829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0</Words>
  <Application>Microsoft Office PowerPoint</Application>
  <PresentationFormat>Široki zaslon</PresentationFormat>
  <Paragraphs>0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sustava Office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Mateja</dc:creator>
  <cp:lastModifiedBy>Mateja</cp:lastModifiedBy>
  <cp:revision>2</cp:revision>
  <dcterms:created xsi:type="dcterms:W3CDTF">2018-01-10T16:23:14Z</dcterms:created>
  <dcterms:modified xsi:type="dcterms:W3CDTF">2018-01-11T13:49:38Z</dcterms:modified>
</cp:coreProperties>
</file>